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93" r:id="rId4"/>
    <p:sldId id="295" r:id="rId5"/>
    <p:sldId id="297" r:id="rId6"/>
    <p:sldId id="294" r:id="rId7"/>
    <p:sldId id="296" r:id="rId8"/>
    <p:sldId id="310" r:id="rId9"/>
    <p:sldId id="292" r:id="rId10"/>
    <p:sldId id="302" r:id="rId11"/>
    <p:sldId id="303" r:id="rId12"/>
    <p:sldId id="290" r:id="rId13"/>
    <p:sldId id="313" r:id="rId14"/>
    <p:sldId id="314" r:id="rId15"/>
    <p:sldId id="316" r:id="rId16"/>
    <p:sldId id="315" r:id="rId17"/>
    <p:sldId id="317" r:id="rId18"/>
    <p:sldId id="318" r:id="rId19"/>
    <p:sldId id="304" r:id="rId20"/>
    <p:sldId id="307" r:id="rId21"/>
    <p:sldId id="306" r:id="rId22"/>
    <p:sldId id="308" r:id="rId23"/>
    <p:sldId id="30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90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621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841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6751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65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7621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327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6847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68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04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056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694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5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534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558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024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709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1C184CF-20CF-455C-B9B9-1AEE07AFCB12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78B2E-D1F8-4AF5-A5F7-20767A07B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128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 smtClean="0"/>
              <a:t>Redux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>
                <a:solidFill>
                  <a:schemeClr val="accent1"/>
                </a:solidFill>
              </a:rPr>
              <a:t>state management library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81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128106" cy="419548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b="1" dirty="0"/>
              <a:t>Create a </a:t>
            </a:r>
            <a:r>
              <a:rPr lang="en-US" b="1" dirty="0" err="1"/>
              <a:t>Redux</a:t>
            </a:r>
            <a:r>
              <a:rPr lang="en-US" b="1" dirty="0"/>
              <a:t> store with </a:t>
            </a:r>
            <a:r>
              <a:rPr lang="en-US" b="1" dirty="0" err="1"/>
              <a:t>configureStore</a:t>
            </a:r>
            <a:endParaRPr lang="en-US" b="1" dirty="0"/>
          </a:p>
          <a:p>
            <a:pPr lvl="1">
              <a:lnSpc>
                <a:spcPct val="150000"/>
              </a:lnSpc>
              <a:buClr>
                <a:schemeClr val="accent1"/>
              </a:buClr>
            </a:pPr>
            <a:r>
              <a:rPr lang="en-US" dirty="0" err="1"/>
              <a:t>configureStore</a:t>
            </a:r>
            <a:r>
              <a:rPr lang="en-US" dirty="0"/>
              <a:t> accepts a reducer function as a named argument</a:t>
            </a:r>
          </a:p>
          <a:p>
            <a:pPr lvl="1">
              <a:lnSpc>
                <a:spcPct val="150000"/>
              </a:lnSpc>
              <a:buClr>
                <a:schemeClr val="accent1"/>
              </a:buClr>
            </a:pPr>
            <a:r>
              <a:rPr lang="en-US" dirty="0" err="1"/>
              <a:t>configureStore</a:t>
            </a:r>
            <a:r>
              <a:rPr lang="en-US" dirty="0"/>
              <a:t> automatically sets up the store with good default settings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b="1" dirty="0"/>
              <a:t>Provide the </a:t>
            </a:r>
            <a:r>
              <a:rPr lang="en-US" b="1" dirty="0" err="1"/>
              <a:t>Redux</a:t>
            </a:r>
            <a:r>
              <a:rPr lang="en-US" b="1" dirty="0"/>
              <a:t> store to the React application components</a:t>
            </a:r>
          </a:p>
          <a:p>
            <a:pPr lvl="1"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Put a React </a:t>
            </a:r>
            <a:r>
              <a:rPr lang="en-US" dirty="0" err="1"/>
              <a:t>Redux</a:t>
            </a:r>
            <a:r>
              <a:rPr lang="en-US" dirty="0"/>
              <a:t> &lt;Provider&gt; component around your &lt;App /&gt;</a:t>
            </a:r>
          </a:p>
          <a:p>
            <a:pPr lvl="1"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Pass the </a:t>
            </a:r>
            <a:r>
              <a:rPr lang="en-US" dirty="0" err="1"/>
              <a:t>Redux</a:t>
            </a:r>
            <a:r>
              <a:rPr lang="en-US" dirty="0"/>
              <a:t> store as &lt;Provider store={store</a:t>
            </a:r>
            <a:r>
              <a:rPr lang="en-US" dirty="0" smtClean="0"/>
              <a:t>}&gt;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920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128106" cy="419548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b="1" dirty="0" smtClean="0"/>
              <a:t>Use </a:t>
            </a:r>
            <a:r>
              <a:rPr lang="en-US" b="1" dirty="0"/>
              <a:t>the React </a:t>
            </a:r>
            <a:r>
              <a:rPr lang="en-US" b="1" dirty="0" err="1"/>
              <a:t>Redux</a:t>
            </a:r>
            <a:r>
              <a:rPr lang="en-US" b="1" dirty="0"/>
              <a:t> </a:t>
            </a:r>
            <a:r>
              <a:rPr lang="en-US" b="1" dirty="0" err="1"/>
              <a:t>useSelector</a:t>
            </a:r>
            <a:r>
              <a:rPr lang="en-US" b="1" dirty="0"/>
              <a:t>/</a:t>
            </a:r>
            <a:r>
              <a:rPr lang="en-US" b="1" dirty="0" err="1"/>
              <a:t>useDispatch</a:t>
            </a:r>
            <a:r>
              <a:rPr lang="en-US" b="1" dirty="0"/>
              <a:t> hooks in React components</a:t>
            </a:r>
          </a:p>
          <a:p>
            <a:pPr lvl="1"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Read data from the store with the </a:t>
            </a:r>
            <a:r>
              <a:rPr lang="en-US" dirty="0" err="1"/>
              <a:t>useSelector</a:t>
            </a:r>
            <a:r>
              <a:rPr lang="en-US" dirty="0"/>
              <a:t> hook</a:t>
            </a:r>
          </a:p>
          <a:p>
            <a:pPr lvl="1"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Get the dispatch function with the </a:t>
            </a:r>
            <a:r>
              <a:rPr lang="en-US" dirty="0" err="1"/>
              <a:t>useDispatch</a:t>
            </a:r>
            <a:r>
              <a:rPr lang="en-US" dirty="0"/>
              <a:t> hook, and dispatch actions as needed</a:t>
            </a:r>
          </a:p>
        </p:txBody>
      </p:sp>
    </p:spTree>
    <p:extLst>
      <p:ext uri="{BB962C8B-B14F-4D97-AF65-F5344CB8AC3E}">
        <p14:creationId xmlns:p14="http://schemas.microsoft.com/office/powerpoint/2010/main" val="283575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6873"/>
            <a:ext cx="10447986" cy="480526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Clr>
                <a:schemeClr val="accent1"/>
              </a:buClr>
              <a:buNone/>
            </a:pP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a 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Redux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{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configureStore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from "@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reduxjs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/toolkit";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CounterReducer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from "./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CounterReducer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</a:p>
          <a:p>
            <a:pPr marL="0" indent="0">
              <a:buClr>
                <a:schemeClr val="accent1"/>
              </a:buClr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Store =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configureStore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reducer: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CounterReducer</a:t>
            </a: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86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6873"/>
            <a:ext cx="10447986" cy="480526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//Provide the 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Redux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Store to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App() {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 (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&lt;Provider store={Store}&gt;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&lt;div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className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="App"&gt;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&lt;Counter /&gt;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&lt;/div&gt;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&lt;/Provider&gt;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 App;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68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6873"/>
            <a:ext cx="10447986" cy="480526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//Provide the 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Redux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Action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INCREMENT = 'INCREMENT'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DECREMENT = 'DECREMENT'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increment = () =&gt; ({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type: INCREMENT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decrement = () =&gt; ({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type: DECREMENT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328763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6873"/>
            <a:ext cx="10447986" cy="480526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//Provide the 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Redux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Action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{ DECREMENT, INCREMENT } from "./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CounterAction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initialState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{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count: 0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08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6873"/>
            <a:ext cx="10447986" cy="480526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CounterReducer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(state =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initialState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action) =&gt; {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switch (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action.type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case INCREMENT: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{ count: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state.count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+ 1 }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case DECREMENT: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{ count: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state.count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- 1 }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default: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state;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default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CounterReducer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62616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6873"/>
            <a:ext cx="10447986" cy="480526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React from 'react'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{ decrement, increment } from '../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redux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CounterAction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{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useDispatch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useSelector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from 'react-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redux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Counter = () =&gt; {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dispatch =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useDispatch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count =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useSelector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((state) =&gt;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state.count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 (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79249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6873"/>
            <a:ext cx="10447986" cy="480526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&lt;p&gt;Count: {count}&lt;/p&gt;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&lt;button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={() =&gt; dispatch(decrement())}&gt;Decrement&lt;/button&gt;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&lt;button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={() =&gt; dispatch(increment())}&gt;Increment&lt;/button&gt;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&lt;/div&gt;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)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Clr>
                <a:schemeClr val="accent1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default Counter;</a:t>
            </a:r>
          </a:p>
        </p:txBody>
      </p:sp>
    </p:spTree>
    <p:extLst>
      <p:ext uri="{BB962C8B-B14F-4D97-AF65-F5344CB8AC3E}">
        <p14:creationId xmlns:p14="http://schemas.microsoft.com/office/powerpoint/2010/main" val="339310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 smtClean="0"/>
              <a:t>Redux</a:t>
            </a:r>
            <a:r>
              <a:rPr lang="en-US" b="1" dirty="0" smtClean="0"/>
              <a:t> </a:t>
            </a:r>
            <a:r>
              <a:rPr lang="en-US" b="1" dirty="0" err="1" smtClean="0"/>
              <a:t>Thunk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>
                <a:solidFill>
                  <a:schemeClr val="accent1"/>
                </a:solidFill>
              </a:rPr>
              <a:t>state management library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689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128106" cy="4195481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As </a:t>
            </a:r>
            <a:r>
              <a:rPr lang="en-US" dirty="0"/>
              <a:t>we learned earlier, React only supports component level state management. </a:t>
            </a:r>
            <a:endParaRPr lang="en-US" dirty="0" smtClean="0"/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In </a:t>
            </a:r>
            <a:r>
              <a:rPr lang="en-US" dirty="0"/>
              <a:t>a big and complex application, large number of components are used. </a:t>
            </a:r>
            <a:endParaRPr lang="en-US" dirty="0" smtClean="0"/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React </a:t>
            </a:r>
            <a:r>
              <a:rPr lang="en-US" dirty="0"/>
              <a:t>recommends to move the state to the top level component and pass the state to the nested component using properties. </a:t>
            </a:r>
            <a:endParaRPr lang="en-US" dirty="0" smtClean="0"/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It </a:t>
            </a:r>
            <a:r>
              <a:rPr lang="en-US" dirty="0"/>
              <a:t>helps to some extent but it becomes complex when the components increases.</a:t>
            </a:r>
          </a:p>
        </p:txBody>
      </p:sp>
    </p:spTree>
    <p:extLst>
      <p:ext uri="{BB962C8B-B14F-4D97-AF65-F5344CB8AC3E}">
        <p14:creationId xmlns:p14="http://schemas.microsoft.com/office/powerpoint/2010/main" val="302495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Redux</a:t>
            </a:r>
            <a:r>
              <a:rPr lang="en-US" b="1" dirty="0" smtClean="0"/>
              <a:t> </a:t>
            </a:r>
            <a:r>
              <a:rPr lang="en-US" b="1" dirty="0" err="1" smtClean="0"/>
              <a:t>Thunk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 err="1"/>
              <a:t>Redux</a:t>
            </a:r>
            <a:r>
              <a:rPr lang="en-US" dirty="0"/>
              <a:t> </a:t>
            </a:r>
            <a:r>
              <a:rPr lang="en-US" dirty="0" err="1"/>
              <a:t>Thunk</a:t>
            </a:r>
            <a:r>
              <a:rPr lang="en-US" dirty="0"/>
              <a:t> is a </a:t>
            </a:r>
            <a:r>
              <a:rPr lang="en-US" b="1" dirty="0"/>
              <a:t>middleware for </a:t>
            </a:r>
            <a:r>
              <a:rPr lang="en-US" b="1" dirty="0" err="1"/>
              <a:t>Redux</a:t>
            </a:r>
            <a:r>
              <a:rPr lang="en-US" b="1" dirty="0"/>
              <a:t> </a:t>
            </a:r>
            <a:r>
              <a:rPr lang="en-US" dirty="0"/>
              <a:t>that allows you to write action creators that return functions instead of plain action </a:t>
            </a:r>
            <a:r>
              <a:rPr lang="en-US" dirty="0" smtClean="0"/>
              <a:t>objects.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This </a:t>
            </a:r>
            <a:r>
              <a:rPr lang="en-US" dirty="0"/>
              <a:t>is particularly useful for </a:t>
            </a:r>
            <a:r>
              <a:rPr lang="en-US" b="1" dirty="0"/>
              <a:t>handling asynchronous operations</a:t>
            </a:r>
            <a:r>
              <a:rPr lang="en-US" dirty="0"/>
              <a:t>, such as making API calls or dispatching multiple actions over time.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By using </a:t>
            </a:r>
            <a:r>
              <a:rPr lang="en-US" dirty="0" err="1"/>
              <a:t>Redux</a:t>
            </a:r>
            <a:r>
              <a:rPr lang="en-US" dirty="0"/>
              <a:t> </a:t>
            </a:r>
            <a:r>
              <a:rPr lang="en-US" dirty="0" err="1"/>
              <a:t>Thunk</a:t>
            </a:r>
            <a:r>
              <a:rPr lang="en-US" b="1" dirty="0"/>
              <a:t>, you can delay the dispatch of an action, perform asynchronous operations, and then dispatch the actual action with the received data. </a:t>
            </a:r>
            <a:endParaRPr lang="en-US" b="1" dirty="0" smtClean="0"/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This </a:t>
            </a:r>
            <a:r>
              <a:rPr lang="en-US" dirty="0"/>
              <a:t>enables you </a:t>
            </a:r>
            <a:r>
              <a:rPr lang="en-US" b="1" dirty="0"/>
              <a:t>to handle complex asynchronous logic in a </a:t>
            </a:r>
            <a:r>
              <a:rPr lang="en-US" b="1" dirty="0" err="1"/>
              <a:t>Redux</a:t>
            </a:r>
            <a:r>
              <a:rPr lang="en-US" b="1" dirty="0"/>
              <a:t> application.</a:t>
            </a:r>
          </a:p>
        </p:txBody>
      </p:sp>
    </p:spTree>
    <p:extLst>
      <p:ext uri="{BB962C8B-B14F-4D97-AF65-F5344CB8AC3E}">
        <p14:creationId xmlns:p14="http://schemas.microsoft.com/office/powerpoint/2010/main" val="1280488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Redux</a:t>
            </a:r>
            <a:r>
              <a:rPr lang="en-US" b="1" dirty="0" smtClean="0"/>
              <a:t> </a:t>
            </a:r>
            <a:r>
              <a:rPr lang="en-US" b="1" dirty="0" err="1" smtClean="0"/>
              <a:t>Thunk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n-US" dirty="0" err="1" smtClean="0"/>
              <a:t>npm</a:t>
            </a:r>
            <a:r>
              <a:rPr lang="en-US" dirty="0"/>
              <a:t> install </a:t>
            </a:r>
            <a:r>
              <a:rPr lang="en-US" dirty="0" err="1"/>
              <a:t>redux</a:t>
            </a:r>
            <a:r>
              <a:rPr lang="en-US" dirty="0"/>
              <a:t> </a:t>
            </a:r>
            <a:r>
              <a:rPr lang="en-US" dirty="0" err="1" smtClean="0"/>
              <a:t>thunk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450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6873"/>
            <a:ext cx="10447986" cy="480526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Standard action creator</a:t>
            </a:r>
          </a:p>
          <a:p>
            <a:pPr marL="0" indent="0">
              <a:buNone/>
            </a:pP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fetchDataRequest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() =&gt; ({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type: 'FETCH_DATA_REQUEST',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</a:p>
          <a:p>
            <a:pPr marL="0" indent="0">
              <a:buNone/>
            </a:pPr>
            <a:endParaRPr lang="en-US" sz="18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Thunk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action creator</a:t>
            </a:r>
          </a:p>
          <a:p>
            <a:pPr marL="0" indent="0">
              <a:buNone/>
            </a:pP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fetchData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() =&gt; {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 (dispatch) =&gt; {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dispatch(</a:t>
            </a: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fetchDataRequest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marL="0" indent="0">
              <a:buNone/>
            </a:pPr>
            <a:endParaRPr lang="en-US" sz="18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01431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6873"/>
            <a:ext cx="10447986" cy="480526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Perform asynchronous operation (e.g., API call)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api.fetchData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.then((data) =&gt; {</a:t>
            </a:r>
          </a:p>
          <a:p>
            <a:pPr marL="0" indent="0">
              <a:buNone/>
            </a:pPr>
            <a:r>
              <a:rPr lang="en-US" sz="1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dispatch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 type: 'FETCH_DATA_SUCCESS', payload: data });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})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.catch((error) =&gt; {</a:t>
            </a:r>
          </a:p>
          <a:p>
            <a:pPr marL="0" indent="0">
              <a:buNone/>
            </a:pPr>
            <a:r>
              <a:rPr lang="en-US" sz="1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dispatch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 type: 'FETCH_DATA_FAILURE', payload: error });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});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};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30768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128106" cy="4195481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 err="1" smtClean="0"/>
              <a:t>Redux</a:t>
            </a:r>
            <a:r>
              <a:rPr lang="en-US" dirty="0" smtClean="0"/>
              <a:t> is a </a:t>
            </a:r>
            <a:r>
              <a:rPr lang="en-US" b="1" dirty="0" smtClean="0"/>
              <a:t>JavaScript library for managing the state of applications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It provides a way to centralize the state of an application in a single store, making it easier to debug, test and reason about the state changes in the application.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One particularly cool feature of </a:t>
            </a:r>
            <a:r>
              <a:rPr lang="en-US" dirty="0" err="1" smtClean="0"/>
              <a:t>Redux</a:t>
            </a:r>
            <a:r>
              <a:rPr lang="en-US" dirty="0" smtClean="0"/>
              <a:t> is its support for time travel.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With </a:t>
            </a:r>
            <a:r>
              <a:rPr lang="en-US" dirty="0" err="1"/>
              <a:t>R</a:t>
            </a:r>
            <a:r>
              <a:rPr lang="en-US" dirty="0" err="1" smtClean="0"/>
              <a:t>edux</a:t>
            </a:r>
            <a:r>
              <a:rPr lang="en-US" dirty="0" smtClean="0"/>
              <a:t> </a:t>
            </a:r>
            <a:r>
              <a:rPr lang="en-US" dirty="0" err="1" smtClean="0"/>
              <a:t>Devtools</a:t>
            </a:r>
            <a:r>
              <a:rPr lang="en-US" dirty="0" smtClean="0"/>
              <a:t>, developers can inspect the state of their application at any point in time, including past and future states.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 smtClean="0"/>
              <a:t>This makes it easier to debug and understand the state changes in the application.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1640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act Redux - TA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774" y="1981199"/>
            <a:ext cx="5721351" cy="3432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703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128106" cy="4195481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  <a:buClr>
                <a:schemeClr val="accent1"/>
              </a:buClr>
            </a:pPr>
            <a:r>
              <a:rPr lang="en-US" b="1" dirty="0"/>
              <a:t>Store</a:t>
            </a:r>
            <a:r>
              <a:rPr lang="en-US" dirty="0"/>
              <a:t> − The central place to store the state of the application.</a:t>
            </a:r>
          </a:p>
          <a:p>
            <a:pPr>
              <a:lnSpc>
                <a:spcPct val="170000"/>
              </a:lnSpc>
              <a:buClr>
                <a:schemeClr val="accent1"/>
              </a:buClr>
            </a:pPr>
            <a:r>
              <a:rPr lang="en-US" b="1" dirty="0"/>
              <a:t>Actions</a:t>
            </a:r>
            <a:r>
              <a:rPr lang="en-US" dirty="0"/>
              <a:t> − Action is </a:t>
            </a:r>
            <a:r>
              <a:rPr lang="en-US" dirty="0" smtClean="0"/>
              <a:t>a </a:t>
            </a:r>
            <a:r>
              <a:rPr lang="en-US" dirty="0"/>
              <a:t>plain object with the type of the action to be done and the input (called payload) necessary to do the action. </a:t>
            </a:r>
            <a:endParaRPr lang="en-US" dirty="0" smtClean="0"/>
          </a:p>
          <a:p>
            <a:pPr>
              <a:lnSpc>
                <a:spcPct val="170000"/>
              </a:lnSpc>
              <a:buClr>
                <a:schemeClr val="accent1"/>
              </a:buClr>
            </a:pPr>
            <a:r>
              <a:rPr lang="en-US" b="1" dirty="0"/>
              <a:t>Reducers</a:t>
            </a:r>
            <a:r>
              <a:rPr lang="en-US" dirty="0"/>
              <a:t> − Reducers are pure functions used to create a new state based on the existing state and the current action. It returns the newly created state. </a:t>
            </a:r>
          </a:p>
        </p:txBody>
      </p:sp>
    </p:spTree>
    <p:extLst>
      <p:ext uri="{BB962C8B-B14F-4D97-AF65-F5344CB8AC3E}">
        <p14:creationId xmlns:p14="http://schemas.microsoft.com/office/powerpoint/2010/main" val="331405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128106" cy="4195481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  <a:buClr>
                <a:schemeClr val="accent1"/>
              </a:buClr>
            </a:pPr>
            <a:r>
              <a:rPr lang="en-US" b="1" dirty="0"/>
              <a:t>Action creators</a:t>
            </a:r>
            <a:r>
              <a:rPr lang="en-US" dirty="0"/>
              <a:t> − Action creator creates an action with proper action type and data necessary for the action and returns the action.</a:t>
            </a:r>
          </a:p>
          <a:p>
            <a:pPr>
              <a:lnSpc>
                <a:spcPct val="170000"/>
              </a:lnSpc>
              <a:buClr>
                <a:schemeClr val="accent1"/>
              </a:buClr>
            </a:pPr>
            <a:r>
              <a:rPr lang="en-US" b="1" dirty="0"/>
              <a:t>Component</a:t>
            </a:r>
            <a:r>
              <a:rPr lang="en-US" dirty="0"/>
              <a:t> − Component can connect to the store to get the current state and dispatch action to the store so that the store executes the action and updates it's current state.</a:t>
            </a:r>
          </a:p>
        </p:txBody>
      </p:sp>
    </p:spTree>
    <p:extLst>
      <p:ext uri="{BB962C8B-B14F-4D97-AF65-F5344CB8AC3E}">
        <p14:creationId xmlns:p14="http://schemas.microsoft.com/office/powerpoint/2010/main" val="159808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at's the typical flow of data like in a React with Redux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592" y="1212525"/>
            <a:ext cx="65913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721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dux data flow diagram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7422" y="703181"/>
            <a:ext cx="7175240" cy="538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82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Redux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128106" cy="4195481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dirty="0"/>
              <a:t>Install </a:t>
            </a:r>
            <a:r>
              <a:rPr lang="en-US" dirty="0" err="1"/>
              <a:t>Redux</a:t>
            </a:r>
            <a:r>
              <a:rPr lang="en-US" dirty="0"/>
              <a:t> Toolkit and React </a:t>
            </a:r>
            <a:r>
              <a:rPr lang="en-US" dirty="0" err="1"/>
              <a:t>Redux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95197" y="2873829"/>
            <a:ext cx="5950632" cy="57849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Clr>
                <a:schemeClr val="accent1"/>
              </a:buClr>
              <a:buNone/>
            </a:pP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 @</a:t>
            </a: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reduxjs</a:t>
            </a:r>
            <a:r>
              <a:rPr lang="en-US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/toolkit react-</a:t>
            </a:r>
            <a:r>
              <a:rPr lang="en-US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redux</a:t>
            </a:r>
            <a:endParaRPr lang="en-US" sz="18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59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1650</TotalTime>
  <Words>740</Words>
  <Application>Microsoft Office PowerPoint</Application>
  <PresentationFormat>Widescreen</PresentationFormat>
  <Paragraphs>138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Century Gothic</vt:lpstr>
      <vt:lpstr>Courier New</vt:lpstr>
      <vt:lpstr>Wingdings 3</vt:lpstr>
      <vt:lpstr>Ion</vt:lpstr>
      <vt:lpstr>Redux</vt:lpstr>
      <vt:lpstr>Redux</vt:lpstr>
      <vt:lpstr>Redux</vt:lpstr>
      <vt:lpstr>PowerPoint Presentation</vt:lpstr>
      <vt:lpstr>Redux</vt:lpstr>
      <vt:lpstr>Redux</vt:lpstr>
      <vt:lpstr>PowerPoint Presentation</vt:lpstr>
      <vt:lpstr>PowerPoint Presentation</vt:lpstr>
      <vt:lpstr>Redux</vt:lpstr>
      <vt:lpstr>Redux</vt:lpstr>
      <vt:lpstr>Redux</vt:lpstr>
      <vt:lpstr>Redux</vt:lpstr>
      <vt:lpstr>Redux</vt:lpstr>
      <vt:lpstr>Redux</vt:lpstr>
      <vt:lpstr>Redux</vt:lpstr>
      <vt:lpstr>Redux</vt:lpstr>
      <vt:lpstr>Redux</vt:lpstr>
      <vt:lpstr>Redux</vt:lpstr>
      <vt:lpstr>Redux Thunk</vt:lpstr>
      <vt:lpstr>Redux Thunk</vt:lpstr>
      <vt:lpstr>Redux Thunk</vt:lpstr>
      <vt:lpstr>Redux</vt:lpstr>
      <vt:lpstr>Redux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Backtracking</dc:title>
  <dc:creator>Lenovo</dc:creator>
  <cp:lastModifiedBy>Lenovo</cp:lastModifiedBy>
  <cp:revision>245</cp:revision>
  <dcterms:created xsi:type="dcterms:W3CDTF">2023-09-24T13:16:07Z</dcterms:created>
  <dcterms:modified xsi:type="dcterms:W3CDTF">2024-01-03T06:07:11Z</dcterms:modified>
</cp:coreProperties>
</file>

<file path=docProps/thumbnail.jpeg>
</file>